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8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9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9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7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9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7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68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19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31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41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1AC6-EE88-4D8A-94B4-C8D4C3441C14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74E2-DF56-4FE8-9D20-271B613F5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6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913529Mathsfo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0" y="2529000"/>
            <a:ext cx="1214446" cy="81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 descr="C:\Users\USER\Downloads\logo-louis-emile black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00"/>
            <a:ext cx="3357586" cy="12144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86207"/>
              </p:ext>
            </p:extLst>
          </p:nvPr>
        </p:nvGraphicFramePr>
        <p:xfrm>
          <a:off x="467545" y="1980172"/>
          <a:ext cx="8208910" cy="268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7">
                  <a:extLst>
                    <a:ext uri="{9D8B030D-6E8A-4147-A177-3AD203B41FA5}">
                      <a16:colId xmlns:a16="http://schemas.microsoft.com/office/drawing/2014/main" val="1834387825"/>
                    </a:ext>
                  </a:extLst>
                </a:gridCol>
                <a:gridCol w="1908213">
                  <a:extLst>
                    <a:ext uri="{9D8B030D-6E8A-4147-A177-3AD203B41FA5}">
                      <a16:colId xmlns:a16="http://schemas.microsoft.com/office/drawing/2014/main" val="401862641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367871"/>
                    </a:ext>
                  </a:extLst>
                </a:gridCol>
                <a:gridCol w="2016222">
                  <a:extLst>
                    <a:ext uri="{9D8B030D-6E8A-4147-A177-3AD203B41FA5}">
                      <a16:colId xmlns:a16="http://schemas.microsoft.com/office/drawing/2014/main" val="3051116733"/>
                    </a:ext>
                  </a:extLst>
                </a:gridCol>
              </a:tblGrid>
              <a:tr h="661867">
                <a:tc>
                  <a:txBody>
                    <a:bodyPr/>
                    <a:lstStyle/>
                    <a:p>
                      <a:r>
                        <a:rPr lang="fr-FR" dirty="0"/>
                        <a:t>               Horaire</a:t>
                      </a:r>
                    </a:p>
                    <a:p>
                      <a:r>
                        <a:rPr lang="fr-FR" dirty="0"/>
                        <a:t>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S1</a:t>
                      </a:r>
                      <a:br>
                        <a:rPr lang="fr-FR" dirty="0"/>
                      </a:br>
                      <a:r>
                        <a:rPr lang="fr-FR" dirty="0"/>
                        <a:t>(8:30—10)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S2</a:t>
                      </a:r>
                      <a:br>
                        <a:rPr lang="fr-FR" sz="1800" dirty="0"/>
                      </a:br>
                      <a:r>
                        <a:rPr lang="fr-FR" sz="1800" dirty="0"/>
                        <a:t>(10:10--11H40)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S3</a:t>
                      </a:r>
                      <a:br>
                        <a:rPr lang="fr-FR" dirty="0"/>
                      </a:br>
                      <a:r>
                        <a:rPr lang="fr-FR" dirty="0"/>
                        <a:t>(12:10--14:10)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45452"/>
                  </a:ext>
                </a:extLst>
              </a:tr>
              <a:tr h="651583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MERCREDI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31919"/>
                  </a:ext>
                </a:extLst>
              </a:tr>
              <a:tr h="733919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JEUDI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66614"/>
                  </a:ext>
                </a:extLst>
              </a:tr>
              <a:tr h="520157"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VENDREDI </a:t>
                      </a:r>
                    </a:p>
                    <a:p>
                      <a:pPr algn="l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0343"/>
                  </a:ext>
                </a:extLst>
              </a:tr>
            </a:tbl>
          </a:graphicData>
        </a:graphic>
      </p:graphicFrame>
      <p:sp>
        <p:nvSpPr>
          <p:cNvPr id="6" name="Ruban vers le bas 5"/>
          <p:cNvSpPr/>
          <p:nvPr/>
        </p:nvSpPr>
        <p:spPr>
          <a:xfrm>
            <a:off x="3031223" y="325316"/>
            <a:ext cx="5850796" cy="1378463"/>
          </a:xfrm>
          <a:prstGeom prst="ribb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3</a:t>
            </a:r>
            <a:r>
              <a:rPr lang="fr-FR" sz="2800" b="1" baseline="30000" dirty="0"/>
              <a:t>ème</a:t>
            </a:r>
            <a:r>
              <a:rPr lang="fr-FR" sz="2800" b="1" dirty="0"/>
              <a:t> Année Collège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67545" y="2047053"/>
            <a:ext cx="2016223" cy="661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 rot="620909">
            <a:off x="2976884" y="4691369"/>
            <a:ext cx="2795364" cy="2305888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Contrôle Continu N°4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8" y="4935416"/>
            <a:ext cx="2351963" cy="191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70">
            <a:off x="6103918" y="5105530"/>
            <a:ext cx="3024112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2692</TotalTime>
  <Words>47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Times New Roman</vt:lpstr>
      <vt:lpstr>Traînée de condensation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majda</cp:lastModifiedBy>
  <cp:revision>41</cp:revision>
  <dcterms:created xsi:type="dcterms:W3CDTF">2021-11-03T15:57:54Z</dcterms:created>
  <dcterms:modified xsi:type="dcterms:W3CDTF">2022-05-17T15:08:46Z</dcterms:modified>
</cp:coreProperties>
</file>