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6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1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41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6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0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03990"/>
              </p:ext>
            </p:extLst>
          </p:nvPr>
        </p:nvGraphicFramePr>
        <p:xfrm>
          <a:off x="971600" y="1807606"/>
          <a:ext cx="6192688" cy="204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 dirty="0"/>
                        <a:t>               Horaires</a:t>
                      </a:r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(8:30—11:30)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/>
                        <a:t>(12:00--14H00</a:t>
                      </a:r>
                      <a:r>
                        <a:rPr lang="fr-FR" sz="1800" dirty="0"/>
                        <a:t>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2" y="325316"/>
            <a:ext cx="6112777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  <a:r>
              <a:rPr lang="fr-FR" sz="2800" b="1" baseline="30000" dirty="0"/>
              <a:t>ème</a:t>
            </a:r>
            <a:r>
              <a:rPr lang="fr-FR" sz="2800" b="1" dirty="0"/>
              <a:t> BAC ECO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971600" y="1818393"/>
            <a:ext cx="2016223" cy="66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2929867" y="5210589"/>
            <a:ext cx="2795364" cy="178241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SIMILI BLANC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" y="5340629"/>
            <a:ext cx="2351963" cy="152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103918" y="5105530"/>
            <a:ext cx="302411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47811"/>
              </p:ext>
            </p:extLst>
          </p:nvPr>
        </p:nvGraphicFramePr>
        <p:xfrm>
          <a:off x="971600" y="3925395"/>
          <a:ext cx="6192688" cy="130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2572114900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278056532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5512501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 dirty="0"/>
                        <a:t>               Horaires</a:t>
                      </a:r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(8:30—10:30)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(10:45--12H45)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24799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798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2696</TotalTime>
  <Words>48</Words>
  <Application>Microsoft Office PowerPoint</Application>
  <PresentationFormat>Affichage à l'écran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45</cp:revision>
  <dcterms:created xsi:type="dcterms:W3CDTF">2021-11-03T15:57:54Z</dcterms:created>
  <dcterms:modified xsi:type="dcterms:W3CDTF">2022-05-14T10:22:16Z</dcterms:modified>
</cp:coreProperties>
</file>