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33" r:id="rId1"/>
  </p:sldMasterIdLst>
  <p:sldIdLst>
    <p:sldId id="256" r:id="rId2"/>
  </p:sldIdLst>
  <p:sldSz cx="9144000" cy="6858000" type="screen4x3"/>
  <p:notesSz cx="6792913" cy="992505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Style moyen 2 - Accentuation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Style moyen 2 - Accentuation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Style moyen 2 - Accentuation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29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-1"/>
            <a:ext cx="9144002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66" name="Group 65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67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68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9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0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71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2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3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4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5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6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7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8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9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0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1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2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3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4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5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6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7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8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9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0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1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2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3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4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5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96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7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8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9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0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1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2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3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4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5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6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7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08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9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0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1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2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3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4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5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6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7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8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9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20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00238" y="1122363"/>
            <a:ext cx="6593681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00238" y="3602038"/>
            <a:ext cx="6593681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801052" y="5410202"/>
            <a:ext cx="2057400" cy="365125"/>
          </a:xfrm>
        </p:spPr>
        <p:txBody>
          <a:bodyPr/>
          <a:lstStyle/>
          <a:p>
            <a:fld id="{9D811AC6-EE88-4D8A-94B4-C8D4C3441C14}" type="datetimeFigureOut">
              <a:rPr lang="fr-FR" smtClean="0"/>
              <a:t>27/12/2021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00237" y="5410202"/>
            <a:ext cx="3843665" cy="365125"/>
          </a:xfrm>
        </p:spPr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15603" y="5410200"/>
            <a:ext cx="578317" cy="365125"/>
          </a:xfrm>
        </p:spPr>
        <p:txBody>
          <a:bodyPr/>
          <a:lstStyle/>
          <a:p>
            <a:fld id="{6F7774E2-DF56-4FE8-9D20-271B613F54C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407120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058" y="4304665"/>
            <a:ext cx="7434266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56058" y="606426"/>
            <a:ext cx="7434266" cy="3299778"/>
          </a:xfrm>
          <a:prstGeom prst="round2DiagRect">
            <a:avLst>
              <a:gd name="adj1" fmla="val 5101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6024" y="5124020"/>
            <a:ext cx="7433144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11AC6-EE88-4D8A-94B4-C8D4C3441C14}" type="datetimeFigureOut">
              <a:rPr lang="fr-FR" smtClean="0"/>
              <a:t>27/12/2021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774E2-DF56-4FE8-9D20-271B613F54C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776447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093" y="609600"/>
            <a:ext cx="7429466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6058" y="4419600"/>
            <a:ext cx="7428344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11AC6-EE88-4D8A-94B4-C8D4C3441C14}" type="datetimeFigureOut">
              <a:rPr lang="fr-FR" smtClean="0"/>
              <a:t>27/12/2021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774E2-DF56-4FE8-9D20-271B613F54C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291853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4659" y="609600"/>
            <a:ext cx="6977064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290484" y="3365557"/>
            <a:ext cx="6564224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6058" y="4309919"/>
            <a:ext cx="74295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11AC6-EE88-4D8A-94B4-C8D4C3441C14}" type="datetimeFigureOut">
              <a:rPr lang="fr-FR" smtClean="0"/>
              <a:t>27/12/2021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774E2-DF56-4FE8-9D20-271B613F54CC}" type="slidenum">
              <a:rPr lang="fr-FR" smtClean="0"/>
              <a:t>‹N°›</a:t>
            </a:fld>
            <a:endParaRPr lang="fr-FR"/>
          </a:p>
        </p:txBody>
      </p:sp>
      <p:sp>
        <p:nvSpPr>
          <p:cNvPr id="52" name="TextBox 51"/>
          <p:cNvSpPr txBox="1"/>
          <p:nvPr/>
        </p:nvSpPr>
        <p:spPr>
          <a:xfrm>
            <a:off x="696579" y="718458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7817473" y="2764972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604940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058" y="2134042"/>
            <a:ext cx="74295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6023" y="4657655"/>
            <a:ext cx="7428379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11AC6-EE88-4D8A-94B4-C8D4C3441C14}" type="datetimeFigureOut">
              <a:rPr lang="fr-FR" smtClean="0"/>
              <a:t>27/12/2021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774E2-DF56-4FE8-9D20-271B613F54C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3600169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856060" y="609600"/>
            <a:ext cx="7429499" cy="190500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856058" y="2674463"/>
            <a:ext cx="2397674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856059" y="3360263"/>
            <a:ext cx="2396432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86075" y="2677635"/>
            <a:ext cx="238828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386075" y="3363435"/>
            <a:ext cx="238895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889332" y="2674463"/>
            <a:ext cx="2396226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889332" y="3360263"/>
            <a:ext cx="2396226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11AC6-EE88-4D8A-94B4-C8D4C3441C14}" type="datetimeFigureOut">
              <a:rPr lang="fr-FR" smtClean="0"/>
              <a:t>27/12/2021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774E2-DF56-4FE8-9D20-271B613F54C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3221050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 d’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856059" y="609600"/>
            <a:ext cx="7429499" cy="190500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856060" y="4404596"/>
            <a:ext cx="239643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856060" y="2666998"/>
            <a:ext cx="239643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1800" dirty="0"/>
            </a:lvl1pPr>
          </a:lstStyle>
          <a:p>
            <a:pPr marL="0" lvl="0" indent="0">
              <a:buNone/>
            </a:pPr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856060" y="4980859"/>
            <a:ext cx="239643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66790" y="4404596"/>
            <a:ext cx="24003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366790" y="2666998"/>
            <a:ext cx="2399205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1800" dirty="0"/>
            </a:lvl1pPr>
          </a:lstStyle>
          <a:p>
            <a:pPr marL="0" lvl="0" indent="0">
              <a:buNone/>
            </a:pPr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365695" y="4980857"/>
            <a:ext cx="24003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889426" y="4404595"/>
            <a:ext cx="2393056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889332" y="2666998"/>
            <a:ext cx="2396227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1800" dirty="0"/>
            </a:lvl1pPr>
          </a:lstStyle>
          <a:p>
            <a:pPr marL="0" lvl="0" indent="0">
              <a:buNone/>
            </a:pPr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889332" y="4980855"/>
            <a:ext cx="2396226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11AC6-EE88-4D8A-94B4-C8D4C3441C14}" type="datetimeFigureOut">
              <a:rPr lang="fr-FR" smtClean="0"/>
              <a:t>27/12/2021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cap="all" baseline="0"/>
            </a:lvl1pPr>
          </a:lstStyle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774E2-DF56-4FE8-9D20-271B613F54C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8201325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11AC6-EE88-4D8A-94B4-C8D4C3441C14}" type="datetimeFigureOut">
              <a:rPr lang="fr-FR" smtClean="0"/>
              <a:t>27/12/2021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774E2-DF56-4FE8-9D20-271B613F54C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9585068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1" y="609600"/>
            <a:ext cx="1503758" cy="5181601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56057" y="609600"/>
            <a:ext cx="5811443" cy="5181601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11AC6-EE88-4D8A-94B4-C8D4C3441C14}" type="datetimeFigureOut">
              <a:rPr lang="fr-FR" smtClean="0"/>
              <a:t>27/12/2021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774E2-DF56-4FE8-9D20-271B613F54C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556693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itle 1"/>
          <p:cNvSpPr>
            <a:spLocks noGrp="1"/>
          </p:cNvSpPr>
          <p:nvPr>
            <p:ph type="title"/>
          </p:nvPr>
        </p:nvSpPr>
        <p:spPr>
          <a:xfrm>
            <a:off x="856060" y="618518"/>
            <a:ext cx="7429499" cy="147857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48" name="Content Placeholder 2"/>
          <p:cNvSpPr>
            <a:spLocks noGrp="1"/>
          </p:cNvSpPr>
          <p:nvPr>
            <p:ph idx="1"/>
          </p:nvPr>
        </p:nvSpPr>
        <p:spPr>
          <a:xfrm>
            <a:off x="856060" y="2249487"/>
            <a:ext cx="7429499" cy="3541714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9" name="Date Placeholder 3"/>
          <p:cNvSpPr>
            <a:spLocks noGrp="1"/>
          </p:cNvSpPr>
          <p:nvPr>
            <p:ph type="dt" sz="half" idx="10"/>
          </p:nvPr>
        </p:nvSpPr>
        <p:spPr>
          <a:xfrm>
            <a:off x="5592691" y="5883277"/>
            <a:ext cx="2057400" cy="365125"/>
          </a:xfrm>
        </p:spPr>
        <p:txBody>
          <a:bodyPr/>
          <a:lstStyle/>
          <a:p>
            <a:fld id="{9D811AC6-EE88-4D8A-94B4-C8D4C3441C14}" type="datetimeFigureOut">
              <a:rPr lang="fr-FR" smtClean="0"/>
              <a:t>27/12/2021</a:t>
            </a:fld>
            <a:endParaRPr lang="fr-FR"/>
          </a:p>
        </p:txBody>
      </p:sp>
      <p:sp>
        <p:nvSpPr>
          <p:cNvPr id="5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56059" y="5883276"/>
            <a:ext cx="4679482" cy="365125"/>
          </a:xfrm>
        </p:spPr>
        <p:txBody>
          <a:bodyPr/>
          <a:lstStyle/>
          <a:p>
            <a:endParaRPr lang="fr-FR"/>
          </a:p>
        </p:txBody>
      </p:sp>
      <p:sp>
        <p:nvSpPr>
          <p:cNvPr id="5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07241" y="5883275"/>
            <a:ext cx="578317" cy="365125"/>
          </a:xfrm>
        </p:spPr>
        <p:txBody>
          <a:bodyPr/>
          <a:lstStyle/>
          <a:p>
            <a:fld id="{6F7774E2-DF56-4FE8-9D20-271B613F54C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272962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058" y="1419227"/>
            <a:ext cx="74295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6058" y="4424362"/>
            <a:ext cx="74295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11AC6-EE88-4D8A-94B4-C8D4C3441C14}" type="datetimeFigureOut">
              <a:rPr lang="fr-FR" smtClean="0"/>
              <a:t>27/12/2021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774E2-DF56-4FE8-9D20-271B613F54C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382359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56058" y="2249486"/>
            <a:ext cx="3658792" cy="3541714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1" y="2249486"/>
            <a:ext cx="3656408" cy="3541714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11AC6-EE88-4D8A-94B4-C8D4C3441C14}" type="datetimeFigureOut">
              <a:rPr lang="fr-FR" smtClean="0"/>
              <a:t>27/12/2021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774E2-DF56-4FE8-9D20-271B613F54C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6615588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058" y="619127"/>
            <a:ext cx="7429500" cy="1477961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78902" y="2249486"/>
            <a:ext cx="3435949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56058" y="3073398"/>
            <a:ext cx="3658793" cy="2717801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51992" y="2249485"/>
            <a:ext cx="3433565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3073398"/>
            <a:ext cx="3656408" cy="2717801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11AC6-EE88-4D8A-94B4-C8D4C3441C14}" type="datetimeFigureOut">
              <a:rPr lang="fr-FR" smtClean="0"/>
              <a:t>27/12/2021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774E2-DF56-4FE8-9D20-271B613F54C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3032813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11AC6-EE88-4D8A-94B4-C8D4C3441C14}" type="datetimeFigureOut">
              <a:rPr lang="fr-FR" smtClean="0"/>
              <a:t>27/12/2021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774E2-DF56-4FE8-9D20-271B613F54C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24364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11AC6-EE88-4D8A-94B4-C8D4C3441C14}" type="datetimeFigureOut">
              <a:rPr lang="fr-FR" smtClean="0"/>
              <a:t>27/12/2021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774E2-DF56-4FE8-9D20-271B613F54C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684726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0029" y="609601"/>
            <a:ext cx="2892028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150" y="592666"/>
            <a:ext cx="4418407" cy="5198534"/>
          </a:xfrm>
        </p:spPr>
        <p:txBody>
          <a:bodyPr anchor="ctr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0029" y="2249486"/>
            <a:ext cx="2892028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11AC6-EE88-4D8A-94B4-C8D4C3441C14}" type="datetimeFigureOut">
              <a:rPr lang="fr-FR" smtClean="0"/>
              <a:t>27/12/2021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774E2-DF56-4FE8-9D20-271B613F54C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6092344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061" y="609600"/>
            <a:ext cx="3753962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32866" y="609600"/>
            <a:ext cx="3452693" cy="5181602"/>
          </a:xfrm>
          <a:prstGeom prst="round2DiagRect">
            <a:avLst>
              <a:gd name="adj1" fmla="val 6074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defRPr lang="en-US" sz="3200"/>
            </a:lvl1pPr>
          </a:lstStyle>
          <a:p>
            <a:pPr marL="0" lvl="0" indent="0">
              <a:buNone/>
            </a:pPr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6059" y="2249486"/>
            <a:ext cx="3753964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11AC6-EE88-4D8A-94B4-C8D4C3441C14}" type="datetimeFigureOut">
              <a:rPr lang="fr-FR" smtClean="0"/>
              <a:t>27/12/2021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774E2-DF56-4FE8-9D20-271B613F54C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75532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-1"/>
            <a:ext cx="9144002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9041774" cy="6858001"/>
            <a:chOff x="-14288" y="0"/>
            <a:chExt cx="9041774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8352798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56060" y="618518"/>
            <a:ext cx="7429499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6060" y="2249487"/>
            <a:ext cx="74294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592691" y="5883277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811AC6-EE88-4D8A-94B4-C8D4C3441C14}" type="datetimeFigureOut">
              <a:rPr lang="fr-FR" smtClean="0"/>
              <a:t>27/12/2021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56059" y="5883276"/>
            <a:ext cx="467948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07241" y="5883275"/>
            <a:ext cx="5783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7774E2-DF56-4FE8-9D20-271B613F54C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4308122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4234" r:id="rId1"/>
    <p:sldLayoutId id="2147484235" r:id="rId2"/>
    <p:sldLayoutId id="2147484236" r:id="rId3"/>
    <p:sldLayoutId id="2147484237" r:id="rId4"/>
    <p:sldLayoutId id="2147484238" r:id="rId5"/>
    <p:sldLayoutId id="2147484239" r:id="rId6"/>
    <p:sldLayoutId id="2147484240" r:id="rId7"/>
    <p:sldLayoutId id="2147484241" r:id="rId8"/>
    <p:sldLayoutId id="2147484242" r:id="rId9"/>
    <p:sldLayoutId id="2147484243" r:id="rId10"/>
    <p:sldLayoutId id="2147484244" r:id="rId11"/>
    <p:sldLayoutId id="2147484245" r:id="rId12"/>
    <p:sldLayoutId id="2147484246" r:id="rId13"/>
    <p:sldLayoutId id="2147484247" r:id="rId14"/>
    <p:sldLayoutId id="2147484248" r:id="rId15"/>
    <p:sldLayoutId id="2147484249" r:id="rId16"/>
    <p:sldLayoutId id="2147484250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jpg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 9" descr="913529Mathsfofo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24000" y="2529000"/>
            <a:ext cx="1214446" cy="812302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22" name="Image 21" descr="C:\Users\USER\Downloads\logo-louis-emile black (1).pn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49" y="76666"/>
            <a:ext cx="3357586" cy="1214446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Ruban vers le bas 5"/>
          <p:cNvSpPr/>
          <p:nvPr/>
        </p:nvSpPr>
        <p:spPr>
          <a:xfrm>
            <a:off x="3031223" y="120483"/>
            <a:ext cx="5850796" cy="1378463"/>
          </a:xfrm>
          <a:prstGeom prst="ribbon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b="1" dirty="0"/>
              <a:t>2</a:t>
            </a:r>
            <a:r>
              <a:rPr lang="fr-FR" sz="2800" b="1" baseline="30000" dirty="0"/>
              <a:t>ème</a:t>
            </a:r>
            <a:r>
              <a:rPr lang="fr-FR" sz="2800" b="1" dirty="0"/>
              <a:t> Année Collège </a:t>
            </a:r>
          </a:p>
        </p:txBody>
      </p:sp>
      <p:sp>
        <p:nvSpPr>
          <p:cNvPr id="13" name="Explosion 2 12"/>
          <p:cNvSpPr/>
          <p:nvPr/>
        </p:nvSpPr>
        <p:spPr>
          <a:xfrm rot="620909">
            <a:off x="2449083" y="4625180"/>
            <a:ext cx="3168352" cy="2305888"/>
          </a:xfrm>
          <a:prstGeom prst="irregularSeal2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Planning Contrôle Continu N°2</a:t>
            </a:r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805" y="4961420"/>
            <a:ext cx="2351963" cy="191411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4" name="Image 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198770">
            <a:off x="5423529" y="5042175"/>
            <a:ext cx="3630778" cy="175260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graphicFrame>
        <p:nvGraphicFramePr>
          <p:cNvPr id="5" name="Tableau 4">
            <a:extLst>
              <a:ext uri="{FF2B5EF4-FFF2-40B4-BE49-F238E27FC236}">
                <a16:creationId xmlns:a16="http://schemas.microsoft.com/office/drawing/2014/main" id="{379E5EEA-6215-48CF-B24B-FE3474017A9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4884191"/>
              </p:ext>
            </p:extLst>
          </p:nvPr>
        </p:nvGraphicFramePr>
        <p:xfrm>
          <a:off x="261981" y="1484784"/>
          <a:ext cx="8545669" cy="353568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419704">
                  <a:extLst>
                    <a:ext uri="{9D8B030D-6E8A-4147-A177-3AD203B41FA5}">
                      <a16:colId xmlns:a16="http://schemas.microsoft.com/office/drawing/2014/main" val="705105670"/>
                    </a:ext>
                  </a:extLst>
                </a:gridCol>
                <a:gridCol w="1785188">
                  <a:extLst>
                    <a:ext uri="{9D8B030D-6E8A-4147-A177-3AD203B41FA5}">
                      <a16:colId xmlns:a16="http://schemas.microsoft.com/office/drawing/2014/main" val="3009897978"/>
                    </a:ext>
                  </a:extLst>
                </a:gridCol>
                <a:gridCol w="1816075">
                  <a:extLst>
                    <a:ext uri="{9D8B030D-6E8A-4147-A177-3AD203B41FA5}">
                      <a16:colId xmlns:a16="http://schemas.microsoft.com/office/drawing/2014/main" val="3789751684"/>
                    </a:ext>
                  </a:extLst>
                </a:gridCol>
                <a:gridCol w="1692514">
                  <a:extLst>
                    <a:ext uri="{9D8B030D-6E8A-4147-A177-3AD203B41FA5}">
                      <a16:colId xmlns:a16="http://schemas.microsoft.com/office/drawing/2014/main" val="2792462146"/>
                    </a:ext>
                  </a:extLst>
                </a:gridCol>
                <a:gridCol w="1832188">
                  <a:extLst>
                    <a:ext uri="{9D8B030D-6E8A-4147-A177-3AD203B41FA5}">
                      <a16:colId xmlns:a16="http://schemas.microsoft.com/office/drawing/2014/main" val="2853344696"/>
                    </a:ext>
                  </a:extLst>
                </a:gridCol>
              </a:tblGrid>
              <a:tr h="751300">
                <a:tc>
                  <a:txBody>
                    <a:bodyPr/>
                    <a:lstStyle/>
                    <a:p>
                      <a:pPr marL="447675" indent="0" algn="l"/>
                      <a:r>
                        <a:rPr lang="fr-FR" sz="1400" dirty="0"/>
                        <a:t>Horaires</a:t>
                      </a:r>
                    </a:p>
                    <a:p>
                      <a:br>
                        <a:rPr lang="fr-FR" sz="1600" dirty="0"/>
                      </a:br>
                      <a:r>
                        <a:rPr lang="fr-FR" sz="1600" dirty="0"/>
                        <a:t>Jours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/>
                        <a:t>S1</a:t>
                      </a:r>
                      <a:br>
                        <a:rPr lang="fr-FR" sz="1600" dirty="0"/>
                      </a:br>
                      <a:r>
                        <a:rPr lang="fr-FR" sz="1600" dirty="0"/>
                        <a:t>(8h30-10h)</a:t>
                      </a:r>
                      <a:endParaRPr lang="fr-FR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/>
                        <a:t>S2</a:t>
                      </a:r>
                      <a:br>
                        <a:rPr lang="fr-FR" sz="1600" dirty="0"/>
                      </a:br>
                      <a:r>
                        <a:rPr lang="fr-FR" sz="1600" dirty="0"/>
                        <a:t>(10h10-11h40)</a:t>
                      </a:r>
                      <a:endParaRPr lang="fr-FR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/>
                        <a:t>S3</a:t>
                      </a:r>
                      <a:br>
                        <a:rPr lang="fr-FR" sz="1600" dirty="0"/>
                      </a:br>
                      <a:r>
                        <a:rPr lang="fr-FR" sz="1600" dirty="0"/>
                        <a:t>(12h10-14h10)</a:t>
                      </a:r>
                      <a:endParaRPr lang="fr-FR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/>
                        <a:t>S4</a:t>
                      </a:r>
                    </a:p>
                    <a:p>
                      <a:pPr algn="ctr"/>
                      <a:r>
                        <a:rPr lang="fr-FR" sz="1600" dirty="0"/>
                        <a:t>(14h25-16h30)</a:t>
                      </a:r>
                      <a:endParaRPr lang="fr-FR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72965564"/>
                  </a:ext>
                </a:extLst>
              </a:tr>
              <a:tr h="433442">
                <a:tc>
                  <a:txBody>
                    <a:bodyPr/>
                    <a:lstStyle/>
                    <a:p>
                      <a:pPr algn="l"/>
                      <a:r>
                        <a:rPr lang="fr-FR" sz="1200" b="1" dirty="0"/>
                        <a:t>LUNDI</a:t>
                      </a:r>
                    </a:p>
                    <a:p>
                      <a:pPr algn="l"/>
                      <a:r>
                        <a:rPr lang="fr-FR" sz="1200" b="1" dirty="0"/>
                        <a:t>03/01/2022</a:t>
                      </a:r>
                      <a:endParaRPr lang="fr-FR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/>
                        <a:t>COURS NORMAUX</a:t>
                      </a:r>
                      <a:endParaRPr lang="fr-FR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</a:rPr>
                        <a:t>COURS NORMAUX</a:t>
                      </a:r>
                      <a:endParaRPr kumimoji="0" lang="fr-FR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</a:rPr>
                        <a:t>COURS NORMAUX</a:t>
                      </a:r>
                      <a:endParaRPr kumimoji="0" lang="fr-FR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</a:rPr>
                        <a:t>COURS NORMAUX</a:t>
                      </a:r>
                      <a:endParaRPr kumimoji="0" lang="fr-FR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58208765"/>
                  </a:ext>
                </a:extLst>
              </a:tr>
              <a:tr h="433442">
                <a:tc>
                  <a:txBody>
                    <a:bodyPr/>
                    <a:lstStyle/>
                    <a:p>
                      <a:pPr algn="l"/>
                      <a:r>
                        <a:rPr lang="fr-FR" sz="1200" b="1" dirty="0"/>
                        <a:t>MARDI</a:t>
                      </a:r>
                    </a:p>
                    <a:p>
                      <a:pPr algn="l"/>
                      <a:r>
                        <a:rPr lang="fr-FR" sz="1200" b="1" dirty="0"/>
                        <a:t>04/01/2022</a:t>
                      </a:r>
                      <a:endParaRPr lang="fr-FR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</a:rPr>
                        <a:t>COURS NORMAUX</a:t>
                      </a:r>
                      <a:endParaRPr kumimoji="0" lang="fr-FR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</a:rPr>
                        <a:t>COURS NORMAUX</a:t>
                      </a:r>
                      <a:endParaRPr kumimoji="0" lang="fr-FR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</a:rPr>
                        <a:t>COURS NORMAUX</a:t>
                      </a:r>
                      <a:endParaRPr kumimoji="0" lang="fr-FR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</a:rPr>
                        <a:t>COURS NORMAUX</a:t>
                      </a:r>
                      <a:endParaRPr kumimoji="0" lang="fr-FR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30596498"/>
                  </a:ext>
                </a:extLst>
              </a:tr>
              <a:tr h="433442">
                <a:tc>
                  <a:txBody>
                    <a:bodyPr/>
                    <a:lstStyle/>
                    <a:p>
                      <a:pPr algn="l"/>
                      <a:r>
                        <a:rPr lang="fr-FR" sz="1200" b="1" dirty="0"/>
                        <a:t>MERCREDI</a:t>
                      </a:r>
                    </a:p>
                    <a:p>
                      <a:pPr algn="l"/>
                      <a:r>
                        <a:rPr lang="fr-FR" sz="1200" b="1" dirty="0"/>
                        <a:t>05/01/2022</a:t>
                      </a:r>
                      <a:endParaRPr lang="fr-FR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</a:rPr>
                        <a:t>COURS NORMAUX</a:t>
                      </a:r>
                      <a:endParaRPr kumimoji="0" lang="fr-FR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</a:rPr>
                        <a:t>COURS NORMAUX</a:t>
                      </a:r>
                      <a:endParaRPr kumimoji="0" lang="fr-FR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69858808"/>
                  </a:ext>
                </a:extLst>
              </a:tr>
              <a:tr h="433442">
                <a:tc>
                  <a:txBody>
                    <a:bodyPr/>
                    <a:lstStyle/>
                    <a:p>
                      <a:pPr algn="l"/>
                      <a:r>
                        <a:rPr lang="fr-FR" sz="1200" b="1" dirty="0"/>
                        <a:t>JEUDI</a:t>
                      </a:r>
                    </a:p>
                    <a:p>
                      <a:pPr algn="l"/>
                      <a:r>
                        <a:rPr lang="fr-FR" sz="1200" b="1" dirty="0"/>
                        <a:t>06/01/2022</a:t>
                      </a:r>
                      <a:endParaRPr lang="fr-FR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</a:rPr>
                        <a:t>P.C</a:t>
                      </a:r>
                      <a:endParaRPr kumimoji="0" lang="fr-FR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</a:rPr>
                        <a:t>E.I</a:t>
                      </a:r>
                      <a:endParaRPr kumimoji="0" lang="fr-FR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/>
                        <a:t>FR</a:t>
                      </a:r>
                      <a:endParaRPr lang="fr-FR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2115924"/>
                  </a:ext>
                </a:extLst>
              </a:tr>
              <a:tr h="433442">
                <a:tc>
                  <a:txBody>
                    <a:bodyPr/>
                    <a:lstStyle/>
                    <a:p>
                      <a:pPr algn="l"/>
                      <a:r>
                        <a:rPr lang="fr-FR" sz="1200" b="1" dirty="0"/>
                        <a:t>VENDREDI </a:t>
                      </a:r>
                    </a:p>
                    <a:p>
                      <a:pPr algn="l"/>
                      <a:r>
                        <a:rPr lang="fr-FR" sz="1200" b="1" dirty="0"/>
                        <a:t>07/01/2022</a:t>
                      </a:r>
                      <a:endParaRPr lang="fr-FR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</a:rPr>
                        <a:t>S.V.T</a:t>
                      </a:r>
                      <a:endParaRPr kumimoji="0" lang="fr-FR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</a:rPr>
                        <a:t>H&amp;GEO</a:t>
                      </a:r>
                      <a:endParaRPr kumimoji="0" lang="fr-FR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/>
                        <a:t>AR</a:t>
                      </a:r>
                      <a:endParaRPr lang="fr-FR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16290048"/>
                  </a:ext>
                </a:extLst>
              </a:tr>
              <a:tr h="433442">
                <a:tc>
                  <a:txBody>
                    <a:bodyPr/>
                    <a:lstStyle/>
                    <a:p>
                      <a:pPr algn="l"/>
                      <a:r>
                        <a:rPr lang="fr-FR" sz="1200" b="1" dirty="0"/>
                        <a:t>SAMEDI</a:t>
                      </a:r>
                    </a:p>
                    <a:p>
                      <a:pPr algn="l"/>
                      <a:r>
                        <a:rPr lang="fr-FR" sz="1200" b="1" dirty="0"/>
                        <a:t>08/01/2022</a:t>
                      </a:r>
                      <a:endParaRPr lang="fr-FR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/>
                        <a:t>MATHS</a:t>
                      </a:r>
                      <a:endParaRPr lang="fr-FR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</a:rPr>
                        <a:t>ANG</a:t>
                      </a:r>
                      <a:endParaRPr kumimoji="0" lang="fr-FR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fr-FR" sz="1400" b="1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fr-FR" sz="1400" b="1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75002775"/>
                  </a:ext>
                </a:extLst>
              </a:tr>
            </a:tbl>
          </a:graphicData>
        </a:graphic>
      </p:graphicFrame>
      <p:cxnSp>
        <p:nvCxnSpPr>
          <p:cNvPr id="9" name="Connecteur droit 8">
            <a:extLst>
              <a:ext uri="{FF2B5EF4-FFF2-40B4-BE49-F238E27FC236}">
                <a16:creationId xmlns:a16="http://schemas.microsoft.com/office/drawing/2014/main" id="{DC9977C6-D875-4039-AC73-CFD5B6019169}"/>
              </a:ext>
            </a:extLst>
          </p:cNvPr>
          <p:cNvCxnSpPr>
            <a:cxnSpLocks/>
          </p:cNvCxnSpPr>
          <p:nvPr/>
        </p:nvCxnSpPr>
        <p:spPr>
          <a:xfrm>
            <a:off x="271928" y="1498946"/>
            <a:ext cx="1446814" cy="77792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">
  <a:themeElements>
    <a:clrScheme name="Circuit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Circuit</Template>
  <TotalTime>2697</TotalTime>
  <Words>81</Words>
  <Application>Microsoft Office PowerPoint</Application>
  <PresentationFormat>Affichage à l'écran (4:3)</PresentationFormat>
  <Paragraphs>39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Times New Roman</vt:lpstr>
      <vt:lpstr>Tw Cen MT</vt:lpstr>
      <vt:lpstr>Circuit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USER</dc:creator>
  <cp:lastModifiedBy>majda</cp:lastModifiedBy>
  <cp:revision>41</cp:revision>
  <cp:lastPrinted>2021-12-27T14:51:28Z</cp:lastPrinted>
  <dcterms:created xsi:type="dcterms:W3CDTF">2021-11-03T15:57:54Z</dcterms:created>
  <dcterms:modified xsi:type="dcterms:W3CDTF">2021-12-27T14:51:58Z</dcterms:modified>
</cp:coreProperties>
</file>