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9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7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6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1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41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6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00"/>
            <a:ext cx="3357586" cy="1214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95057"/>
              </p:ext>
            </p:extLst>
          </p:nvPr>
        </p:nvGraphicFramePr>
        <p:xfrm>
          <a:off x="270111" y="2070753"/>
          <a:ext cx="8208910" cy="268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  <a:gridCol w="2016222">
                  <a:extLst>
                    <a:ext uri="{9D8B030D-6E8A-4147-A177-3AD203B41FA5}">
                      <a16:colId xmlns:a16="http://schemas.microsoft.com/office/drawing/2014/main" val="3051116733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 dirty="0"/>
                        <a:t>               Horaire</a:t>
                      </a:r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(10:10--11H40)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S3</a:t>
                      </a:r>
                      <a:br>
                        <a:rPr lang="fr-FR" dirty="0"/>
                      </a:br>
                      <a:r>
                        <a:rPr lang="fr-FR" dirty="0"/>
                        <a:t>(12:10--14:10)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65158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MERCREDI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73391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0343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031223" y="325316"/>
            <a:ext cx="5850796" cy="1378463"/>
          </a:xfrm>
          <a:prstGeom prst="ribb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2</a:t>
            </a:r>
            <a:r>
              <a:rPr lang="fr-FR" sz="2800" b="1" baseline="30000" dirty="0"/>
              <a:t>ème</a:t>
            </a:r>
            <a:r>
              <a:rPr lang="fr-FR" sz="2800" b="1" dirty="0"/>
              <a:t> Année Collège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03492" y="2061339"/>
            <a:ext cx="2016223" cy="66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2976884" y="4691369"/>
            <a:ext cx="2795364" cy="2305888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Contrôle Continu N°4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8" y="4935416"/>
            <a:ext cx="2351963" cy="191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70">
            <a:off x="6103918" y="5105530"/>
            <a:ext cx="3024112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2691</TotalTime>
  <Words>47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41</cp:revision>
  <dcterms:created xsi:type="dcterms:W3CDTF">2021-11-03T15:57:54Z</dcterms:created>
  <dcterms:modified xsi:type="dcterms:W3CDTF">2022-05-17T15:07:52Z</dcterms:modified>
</cp:coreProperties>
</file>