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1</a:t>
            </a:r>
            <a:r>
              <a:rPr lang="fr-FR" sz="2800" b="1" baseline="30000" dirty="0"/>
              <a:t>ère</a:t>
            </a:r>
            <a:r>
              <a:rPr lang="fr-FR" sz="2800" b="1" dirty="0"/>
              <a:t> Année Collège 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11332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(10h10-11h40)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(12h10-14h10)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(14h25-16h30)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P.C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E.I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FR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S.V.T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H&amp;GEO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MATHS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ANG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61981" y="1498946"/>
            <a:ext cx="1456761" cy="7779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2695</TotalTime>
  <Words>81</Words>
  <Application>Microsoft Office PowerPoint</Application>
  <PresentationFormat>Affichage à l'écran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40</cp:revision>
  <cp:lastPrinted>2021-12-27T14:52:48Z</cp:lastPrinted>
  <dcterms:created xsi:type="dcterms:W3CDTF">2021-11-03T15:57:54Z</dcterms:created>
  <dcterms:modified xsi:type="dcterms:W3CDTF">2021-12-27T14:53:16Z</dcterms:modified>
</cp:coreProperties>
</file>