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3" r:id="rId1"/>
  </p:sldMasterIdLst>
  <p:sldIdLst>
    <p:sldId id="256" r:id="rId2"/>
  </p:sldIdLst>
  <p:sldSz cx="9144000" cy="6858000" type="screen4x3"/>
  <p:notesSz cx="6797675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63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6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4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70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4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7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55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68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64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2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84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377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77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7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3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033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1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1AC6-EE88-4D8A-94B4-C8D4C3441C14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0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19" r:id="rId16"/>
    <p:sldLayoutId id="214748422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913529Mathsfo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00" y="2529000"/>
            <a:ext cx="1214446" cy="812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 21" descr="C:\Users\USER\Downloads\logo-louis-emile black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" y="76666"/>
            <a:ext cx="3357586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 descr="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9" y="5088948"/>
            <a:ext cx="3500462" cy="2046596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05885"/>
              </p:ext>
            </p:extLst>
          </p:nvPr>
        </p:nvGraphicFramePr>
        <p:xfrm>
          <a:off x="755577" y="1180562"/>
          <a:ext cx="7920880" cy="4069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1834387825"/>
                    </a:ext>
                  </a:extLst>
                </a:gridCol>
                <a:gridCol w="1699797">
                  <a:extLst>
                    <a:ext uri="{9D8B030D-6E8A-4147-A177-3AD203B41FA5}">
                      <a16:colId xmlns:a16="http://schemas.microsoft.com/office/drawing/2014/main" val="4018626412"/>
                    </a:ext>
                  </a:extLst>
                </a:gridCol>
                <a:gridCol w="1729207">
                  <a:extLst>
                    <a:ext uri="{9D8B030D-6E8A-4147-A177-3AD203B41FA5}">
                      <a16:colId xmlns:a16="http://schemas.microsoft.com/office/drawing/2014/main" val="43367871"/>
                    </a:ext>
                  </a:extLst>
                </a:gridCol>
                <a:gridCol w="1611556">
                  <a:extLst>
                    <a:ext uri="{9D8B030D-6E8A-4147-A177-3AD203B41FA5}">
                      <a16:colId xmlns:a16="http://schemas.microsoft.com/office/drawing/2014/main" val="305111673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1911249902"/>
                    </a:ext>
                  </a:extLst>
                </a:gridCol>
              </a:tblGrid>
              <a:tr h="885506">
                <a:tc>
                  <a:txBody>
                    <a:bodyPr/>
                    <a:lstStyle/>
                    <a:p>
                      <a:pPr marL="447675" indent="0" algn="r"/>
                      <a:r>
                        <a:rPr lang="fr-FR" sz="1600" dirty="0"/>
                        <a:t>       </a:t>
                      </a:r>
                      <a:r>
                        <a:rPr lang="fr-FR" sz="1400" dirty="0"/>
                        <a:t>Horaires</a:t>
                      </a:r>
                    </a:p>
                    <a:p>
                      <a:r>
                        <a:rPr lang="fr-FR" sz="1600" dirty="0"/>
                        <a:t>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</a:t>
                      </a:r>
                      <a:b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(8:30—10:30)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</a:t>
                      </a:r>
                      <a:b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(10:45--12H45)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</a:t>
                      </a:r>
                      <a:b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(13:15--15:00)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</a:t>
                      </a:r>
                    </a:p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(15:00-16:30)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45452"/>
                  </a:ext>
                </a:extLst>
              </a:tr>
              <a:tr h="520909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LUNDI</a:t>
                      </a:r>
                    </a:p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70524"/>
                  </a:ext>
                </a:extLst>
              </a:tr>
              <a:tr h="520909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MARDI</a:t>
                      </a:r>
                    </a:p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60753"/>
                  </a:ext>
                </a:extLst>
              </a:tr>
              <a:tr h="520909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MERCREDI</a:t>
                      </a:r>
                    </a:p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51411"/>
                  </a:ext>
                </a:extLst>
              </a:tr>
              <a:tr h="520909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JEUDI</a:t>
                      </a:r>
                    </a:p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31919"/>
                  </a:ext>
                </a:extLst>
              </a:tr>
              <a:tr h="520909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 NORMAUX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S.V.T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66614"/>
                  </a:ext>
                </a:extLst>
              </a:tr>
              <a:tr h="520909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SAMEDI</a:t>
                      </a:r>
                    </a:p>
                    <a:p>
                      <a:pPr algn="l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</a:p>
                    <a:p>
                      <a:pPr algn="ctr"/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0343"/>
                  </a:ext>
                </a:extLst>
              </a:tr>
            </a:tbl>
          </a:graphicData>
        </a:graphic>
      </p:graphicFrame>
      <p:sp>
        <p:nvSpPr>
          <p:cNvPr id="6" name="Ruban vers le bas 5"/>
          <p:cNvSpPr/>
          <p:nvPr/>
        </p:nvSpPr>
        <p:spPr>
          <a:xfrm>
            <a:off x="3031222" y="120483"/>
            <a:ext cx="6112778" cy="1004261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BAC PC INT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755577" y="1199941"/>
            <a:ext cx="1368151" cy="808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 rot="620909">
            <a:off x="3535840" y="5247447"/>
            <a:ext cx="3168352" cy="190872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Contrôle Continu N°1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70" y="5324911"/>
            <a:ext cx="2353445" cy="1443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2694</TotalTime>
  <Words>87</Words>
  <Application>Microsoft Office PowerPoint</Application>
  <PresentationFormat>Affichage à l'écran (4:3)</PresentationFormat>
  <Paragraphs>41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Times New Roman</vt:lpstr>
      <vt:lpstr>Traînée de condensation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majda</cp:lastModifiedBy>
  <cp:revision>41</cp:revision>
  <cp:lastPrinted>2021-11-13T08:29:32Z</cp:lastPrinted>
  <dcterms:created xsi:type="dcterms:W3CDTF">2021-11-03T15:57:54Z</dcterms:created>
  <dcterms:modified xsi:type="dcterms:W3CDTF">2021-11-13T08:31:38Z</dcterms:modified>
</cp:coreProperties>
</file>