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3" r:id="rId1"/>
  </p:sldMasterIdLst>
  <p:sldIdLst>
    <p:sldId id="256" r:id="rId2"/>
  </p:sldIdLst>
  <p:sldSz cx="9144000" cy="6858000" type="screen4x3"/>
  <p:notesSz cx="6797675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63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06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43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2700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344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760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559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681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64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2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84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3778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0773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27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3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033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71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00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  <p:sldLayoutId id="2147484215" r:id="rId12"/>
    <p:sldLayoutId id="2147484216" r:id="rId13"/>
    <p:sldLayoutId id="2147484217" r:id="rId14"/>
    <p:sldLayoutId id="2147484218" r:id="rId15"/>
    <p:sldLayoutId id="2147484219" r:id="rId16"/>
    <p:sldLayoutId id="214748422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 descr="C:\Users\USER\Downloads\logo-louis-emile black (1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unnam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49" y="5088948"/>
            <a:ext cx="3500462" cy="2046596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191544"/>
              </p:ext>
            </p:extLst>
          </p:nvPr>
        </p:nvGraphicFramePr>
        <p:xfrm>
          <a:off x="739220" y="1174034"/>
          <a:ext cx="7920880" cy="406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>
                  <a:extLst>
                    <a:ext uri="{9D8B030D-6E8A-4147-A177-3AD203B41FA5}">
                      <a16:colId xmlns:a16="http://schemas.microsoft.com/office/drawing/2014/main" val="1834387825"/>
                    </a:ext>
                  </a:extLst>
                </a:gridCol>
                <a:gridCol w="1699797">
                  <a:extLst>
                    <a:ext uri="{9D8B030D-6E8A-4147-A177-3AD203B41FA5}">
                      <a16:colId xmlns:a16="http://schemas.microsoft.com/office/drawing/2014/main" val="4018626412"/>
                    </a:ext>
                  </a:extLst>
                </a:gridCol>
                <a:gridCol w="1729207">
                  <a:extLst>
                    <a:ext uri="{9D8B030D-6E8A-4147-A177-3AD203B41FA5}">
                      <a16:colId xmlns:a16="http://schemas.microsoft.com/office/drawing/2014/main" val="43367871"/>
                    </a:ext>
                  </a:extLst>
                </a:gridCol>
                <a:gridCol w="1611556">
                  <a:extLst>
                    <a:ext uri="{9D8B030D-6E8A-4147-A177-3AD203B41FA5}">
                      <a16:colId xmlns:a16="http://schemas.microsoft.com/office/drawing/2014/main" val="3051116733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1911249902"/>
                    </a:ext>
                  </a:extLst>
                </a:gridCol>
              </a:tblGrid>
              <a:tr h="885506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S1</a:t>
                      </a:r>
                      <a:b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(8:30—10:30)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S2</a:t>
                      </a:r>
                      <a:br>
                        <a:rPr lang="fr-F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(10:45--12H45)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S3</a:t>
                      </a:r>
                      <a:b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(13:15--15:00)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S4</a:t>
                      </a:r>
                    </a:p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(15:00-16:30)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45452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70524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460753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851411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JEUDI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P.C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E.I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231919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VENDREDI 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S.V.T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H&amp;GEO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666614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SAMEDI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PHILO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070343"/>
                  </a:ext>
                </a:extLst>
              </a:tr>
            </a:tbl>
          </a:graphicData>
        </a:graphic>
      </p:graphicFrame>
      <p:sp>
        <p:nvSpPr>
          <p:cNvPr id="6" name="Ruban vers le bas 5"/>
          <p:cNvSpPr/>
          <p:nvPr/>
        </p:nvSpPr>
        <p:spPr>
          <a:xfrm>
            <a:off x="3031222" y="120483"/>
            <a:ext cx="6112778" cy="1004261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BAC EXP INT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755577" y="1199941"/>
            <a:ext cx="1368151" cy="8216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xplosion 2 12"/>
          <p:cNvSpPr/>
          <p:nvPr/>
        </p:nvSpPr>
        <p:spPr>
          <a:xfrm rot="620909">
            <a:off x="3534530" y="5261903"/>
            <a:ext cx="3329303" cy="1908724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N°1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070" y="5324911"/>
            <a:ext cx="2353445" cy="14434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Traînée de condensatio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2784</TotalTime>
  <Words>91</Words>
  <Application>Microsoft Office PowerPoint</Application>
  <PresentationFormat>Affichage à l'écran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Traînée de condensation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47</cp:revision>
  <cp:lastPrinted>2021-11-12T12:47:56Z</cp:lastPrinted>
  <dcterms:created xsi:type="dcterms:W3CDTF">2021-11-03T15:57:54Z</dcterms:created>
  <dcterms:modified xsi:type="dcterms:W3CDTF">2021-11-12T13:33:48Z</dcterms:modified>
</cp:coreProperties>
</file>