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6" r:id="rId2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6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8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00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210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13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0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6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2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155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28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47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23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5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81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  <p:sldLayoutId id="2147484245" r:id="rId12"/>
    <p:sldLayoutId id="2147484246" r:id="rId13"/>
    <p:sldLayoutId id="2147484247" r:id="rId14"/>
    <p:sldLayoutId id="2147484248" r:id="rId15"/>
    <p:sldLayoutId id="2147484249" r:id="rId16"/>
    <p:sldLayoutId id="21474842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913529Mathsfo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000" y="2529000"/>
            <a:ext cx="1214446" cy="8123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Image 21" descr="C:\Users\USER\Downloads\logo-louis-emile black (1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uban vers le bas 5"/>
          <p:cNvSpPr/>
          <p:nvPr/>
        </p:nvSpPr>
        <p:spPr>
          <a:xfrm>
            <a:off x="3031223" y="120483"/>
            <a:ext cx="5850796" cy="1378463"/>
          </a:xfrm>
          <a:prstGeom prst="ribb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3</a:t>
            </a:r>
            <a:r>
              <a:rPr lang="fr-FR" sz="2800" b="1" baseline="30000" dirty="0"/>
              <a:t>ème</a:t>
            </a:r>
            <a:r>
              <a:rPr lang="fr-FR" sz="2800" b="1" dirty="0"/>
              <a:t> Année Collège </a:t>
            </a:r>
          </a:p>
        </p:txBody>
      </p:sp>
      <p:sp>
        <p:nvSpPr>
          <p:cNvPr id="13" name="Explosion 2 12"/>
          <p:cNvSpPr/>
          <p:nvPr/>
        </p:nvSpPr>
        <p:spPr>
          <a:xfrm rot="620909">
            <a:off x="2449083" y="4625180"/>
            <a:ext cx="3168352" cy="2305888"/>
          </a:xfrm>
          <a:prstGeom prst="irregularSeal2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N°2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4961420"/>
            <a:ext cx="2351963" cy="1914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8770">
            <a:off x="5423529" y="5042175"/>
            <a:ext cx="3630778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79E5EEA-6215-48CF-B24B-FE3474017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134826"/>
              </p:ext>
            </p:extLst>
          </p:nvPr>
        </p:nvGraphicFramePr>
        <p:xfrm>
          <a:off x="261981" y="1484784"/>
          <a:ext cx="8545669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19704">
                  <a:extLst>
                    <a:ext uri="{9D8B030D-6E8A-4147-A177-3AD203B41FA5}">
                      <a16:colId xmlns:a16="http://schemas.microsoft.com/office/drawing/2014/main" val="705105670"/>
                    </a:ext>
                  </a:extLst>
                </a:gridCol>
                <a:gridCol w="1785188">
                  <a:extLst>
                    <a:ext uri="{9D8B030D-6E8A-4147-A177-3AD203B41FA5}">
                      <a16:colId xmlns:a16="http://schemas.microsoft.com/office/drawing/2014/main" val="3009897978"/>
                    </a:ext>
                  </a:extLst>
                </a:gridCol>
                <a:gridCol w="1816075">
                  <a:extLst>
                    <a:ext uri="{9D8B030D-6E8A-4147-A177-3AD203B41FA5}">
                      <a16:colId xmlns:a16="http://schemas.microsoft.com/office/drawing/2014/main" val="3789751684"/>
                    </a:ext>
                  </a:extLst>
                </a:gridCol>
                <a:gridCol w="1692514">
                  <a:extLst>
                    <a:ext uri="{9D8B030D-6E8A-4147-A177-3AD203B41FA5}">
                      <a16:colId xmlns:a16="http://schemas.microsoft.com/office/drawing/2014/main" val="2792462146"/>
                    </a:ext>
                  </a:extLst>
                </a:gridCol>
                <a:gridCol w="1832188">
                  <a:extLst>
                    <a:ext uri="{9D8B030D-6E8A-4147-A177-3AD203B41FA5}">
                      <a16:colId xmlns:a16="http://schemas.microsoft.com/office/drawing/2014/main" val="2853344696"/>
                    </a:ext>
                  </a:extLst>
                </a:gridCol>
              </a:tblGrid>
              <a:tr h="751300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(8h30-10h15)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(10h25-12h15)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(12h45-14h35)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S4</a:t>
                      </a:r>
                    </a:p>
                    <a:p>
                      <a:pPr algn="ctr"/>
                      <a:r>
                        <a:rPr lang="fr-FR" sz="1600" dirty="0"/>
                        <a:t>(14h45-16h30)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6556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LUNDI</a:t>
                      </a:r>
                    </a:p>
                    <a:p>
                      <a:pPr algn="l"/>
                      <a:r>
                        <a:rPr lang="fr-FR" sz="1200" b="1" dirty="0"/>
                        <a:t>03/01/2022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COURS NORMAUX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8765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MARDI</a:t>
                      </a:r>
                    </a:p>
                    <a:p>
                      <a:pPr algn="l"/>
                      <a:r>
                        <a:rPr lang="fr-FR" sz="1200" b="1" dirty="0"/>
                        <a:t>04/01/2022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9649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MERCREDI</a:t>
                      </a:r>
                    </a:p>
                    <a:p>
                      <a:pPr algn="l"/>
                      <a:r>
                        <a:rPr lang="fr-FR" sz="1200" b="1" dirty="0"/>
                        <a:t>05/01/2022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5880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JEUDI</a:t>
                      </a:r>
                    </a:p>
                    <a:p>
                      <a:pPr algn="l"/>
                      <a:r>
                        <a:rPr lang="fr-FR" sz="1200" b="1" dirty="0"/>
                        <a:t>06/01/2022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P.C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E.I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FR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1592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VENDREDI </a:t>
                      </a:r>
                    </a:p>
                    <a:p>
                      <a:pPr algn="l"/>
                      <a:r>
                        <a:rPr lang="fr-FR" sz="1200" b="1" dirty="0"/>
                        <a:t>07/01/2022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S.V.T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H&amp;GEO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9004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SAMEDI</a:t>
                      </a:r>
                    </a:p>
                    <a:p>
                      <a:pPr algn="l"/>
                      <a:r>
                        <a:rPr lang="fr-FR" sz="1200" b="1" dirty="0"/>
                        <a:t>08/01/2022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MATHS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ANG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02775"/>
                  </a:ext>
                </a:extLst>
              </a:tr>
            </a:tbl>
          </a:graphicData>
        </a:graphic>
      </p:graphicFrame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C9977C6-D875-4039-AC73-CFD5B6019169}"/>
              </a:ext>
            </a:extLst>
          </p:cNvPr>
          <p:cNvCxnSpPr>
            <a:cxnSpLocks/>
          </p:cNvCxnSpPr>
          <p:nvPr/>
        </p:nvCxnSpPr>
        <p:spPr>
          <a:xfrm>
            <a:off x="271928" y="1494535"/>
            <a:ext cx="1446814" cy="814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2700</TotalTime>
  <Words>81</Words>
  <Application>Microsoft Office PowerPoint</Application>
  <PresentationFormat>Affichage à l'écran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Circuit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42</cp:revision>
  <cp:lastPrinted>2021-12-27T14:48:52Z</cp:lastPrinted>
  <dcterms:created xsi:type="dcterms:W3CDTF">2021-11-03T15:57:54Z</dcterms:created>
  <dcterms:modified xsi:type="dcterms:W3CDTF">2021-12-27T14:50:19Z</dcterms:modified>
</cp:coreProperties>
</file>