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1BAC EXP INT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41074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(10h45-12h45)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(13h15-14h50)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(15h-16h30)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P.C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FR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E.I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S.V.T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ANG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MATHS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H&amp;GEO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4535"/>
            <a:ext cx="1446814" cy="814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2703</TotalTime>
  <Words>86</Words>
  <Application>Microsoft Office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43</cp:revision>
  <cp:lastPrinted>2021-12-27T14:56:18Z</cp:lastPrinted>
  <dcterms:created xsi:type="dcterms:W3CDTF">2021-11-03T15:57:54Z</dcterms:created>
  <dcterms:modified xsi:type="dcterms:W3CDTF">2021-12-27T14:56:37Z</dcterms:modified>
</cp:coreProperties>
</file>