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2BAC P.C INT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53532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(10h45-12h45)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(13h15-14h50)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(15h-16h30)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MATHS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PHILO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2707</TotalTime>
  <Words>86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44</cp:revision>
  <cp:lastPrinted>2021-12-27T15:02:08Z</cp:lastPrinted>
  <dcterms:created xsi:type="dcterms:W3CDTF">2021-11-03T15:57:54Z</dcterms:created>
  <dcterms:modified xsi:type="dcterms:W3CDTF">2021-12-27T15:02:44Z</dcterms:modified>
</cp:coreProperties>
</file>