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07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9D811AC6-EE88-4D8A-94B4-C8D4C3441C14}" type="datetimeFigureOut">
              <a:rPr lang="fr-FR" smtClean="0"/>
              <a:t>14/05/2022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0688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1AC6-EE88-4D8A-94B4-C8D4C3441C14}" type="datetimeFigureOut">
              <a:rPr lang="fr-FR" smtClean="0"/>
              <a:t>14/05/2022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7365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D811AC6-EE88-4D8A-94B4-C8D4C3441C14}" type="datetimeFigureOut">
              <a:rPr lang="fr-FR" smtClean="0"/>
              <a:t>14/05/2022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0192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D811AC6-EE88-4D8A-94B4-C8D4C3441C14}" type="datetimeFigureOut">
              <a:rPr lang="fr-FR" smtClean="0"/>
              <a:t>14/05/2022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6396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D811AC6-EE88-4D8A-94B4-C8D4C3441C14}" type="datetimeFigureOut">
              <a:rPr lang="fr-FR" smtClean="0"/>
              <a:t>14/05/2022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1376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1AC6-EE88-4D8A-94B4-C8D4C3441C14}" type="datetimeFigureOut">
              <a:rPr lang="fr-FR" smtClean="0"/>
              <a:t>14/05/2022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8796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1AC6-EE88-4D8A-94B4-C8D4C3441C14}" type="datetimeFigureOut">
              <a:rPr lang="fr-FR" smtClean="0"/>
              <a:t>14/05/2022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0285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1AC6-EE88-4D8A-94B4-C8D4C3441C14}" type="datetimeFigureOut">
              <a:rPr lang="fr-FR" smtClean="0"/>
              <a:t>14/05/2022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5793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D811AC6-EE88-4D8A-94B4-C8D4C3441C14}" type="datetimeFigureOut">
              <a:rPr lang="fr-FR" smtClean="0"/>
              <a:t>14/05/2022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9689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1AC6-EE88-4D8A-94B4-C8D4C3441C14}" type="datetimeFigureOut">
              <a:rPr lang="fr-FR" smtClean="0"/>
              <a:t>14/05/2022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905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D811AC6-EE88-4D8A-94B4-C8D4C3441C14}" type="datetimeFigureOut">
              <a:rPr lang="fr-FR" smtClean="0"/>
              <a:t>14/05/2022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4193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1AC6-EE88-4D8A-94B4-C8D4C3441C14}" type="datetimeFigureOut">
              <a:rPr lang="fr-FR" smtClean="0"/>
              <a:t>14/05/2022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808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1AC6-EE88-4D8A-94B4-C8D4C3441C14}" type="datetimeFigureOut">
              <a:rPr lang="fr-FR" smtClean="0"/>
              <a:t>14/05/2022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53106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1AC6-EE88-4D8A-94B4-C8D4C3441C14}" type="datetimeFigureOut">
              <a:rPr lang="fr-FR" smtClean="0"/>
              <a:t>14/05/2022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848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1AC6-EE88-4D8A-94B4-C8D4C3441C14}" type="datetimeFigureOut">
              <a:rPr lang="fr-FR" smtClean="0"/>
              <a:t>14/05/2022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7155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1AC6-EE88-4D8A-94B4-C8D4C3441C14}" type="datetimeFigureOut">
              <a:rPr lang="fr-FR" smtClean="0"/>
              <a:t>14/05/2022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64418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1AC6-EE88-4D8A-94B4-C8D4C3441C14}" type="datetimeFigureOut">
              <a:rPr lang="fr-FR" smtClean="0"/>
              <a:t>14/05/2022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5622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11AC6-EE88-4D8A-94B4-C8D4C3441C14}" type="datetimeFigureOut">
              <a:rPr lang="fr-FR" smtClean="0"/>
              <a:t>14/05/2022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03687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08" r:id="rId1"/>
    <p:sldLayoutId id="2147484409" r:id="rId2"/>
    <p:sldLayoutId id="2147484410" r:id="rId3"/>
    <p:sldLayoutId id="2147484411" r:id="rId4"/>
    <p:sldLayoutId id="2147484412" r:id="rId5"/>
    <p:sldLayoutId id="2147484413" r:id="rId6"/>
    <p:sldLayoutId id="2147484414" r:id="rId7"/>
    <p:sldLayoutId id="2147484415" r:id="rId8"/>
    <p:sldLayoutId id="2147484416" r:id="rId9"/>
    <p:sldLayoutId id="2147484417" r:id="rId10"/>
    <p:sldLayoutId id="2147484418" r:id="rId11"/>
    <p:sldLayoutId id="2147484419" r:id="rId12"/>
    <p:sldLayoutId id="2147484420" r:id="rId13"/>
    <p:sldLayoutId id="2147484421" r:id="rId14"/>
    <p:sldLayoutId id="2147484422" r:id="rId15"/>
    <p:sldLayoutId id="2147484423" r:id="rId16"/>
    <p:sldLayoutId id="2147484424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913529Mathsfof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000" y="2529000"/>
            <a:ext cx="1214446" cy="8123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Image 21" descr="C:\Users\USER\Downloads\logo-louis-emile black (1)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400"/>
            <a:ext cx="3357586" cy="121444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420766"/>
              </p:ext>
            </p:extLst>
          </p:nvPr>
        </p:nvGraphicFramePr>
        <p:xfrm>
          <a:off x="467545" y="1980172"/>
          <a:ext cx="6192688" cy="26874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227">
                  <a:extLst>
                    <a:ext uri="{9D8B030D-6E8A-4147-A177-3AD203B41FA5}">
                      <a16:colId xmlns:a16="http://schemas.microsoft.com/office/drawing/2014/main" val="1834387825"/>
                    </a:ext>
                  </a:extLst>
                </a:gridCol>
                <a:gridCol w="1908213">
                  <a:extLst>
                    <a:ext uri="{9D8B030D-6E8A-4147-A177-3AD203B41FA5}">
                      <a16:colId xmlns:a16="http://schemas.microsoft.com/office/drawing/2014/main" val="4018626412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43367871"/>
                    </a:ext>
                  </a:extLst>
                </a:gridCol>
              </a:tblGrid>
              <a:tr h="661867">
                <a:tc>
                  <a:txBody>
                    <a:bodyPr/>
                    <a:lstStyle/>
                    <a:p>
                      <a:r>
                        <a:rPr lang="fr-FR"/>
                        <a:t>               Horaires</a:t>
                      </a:r>
                      <a:endParaRPr lang="fr-FR" dirty="0"/>
                    </a:p>
                    <a:p>
                      <a:r>
                        <a:rPr lang="fr-FR" dirty="0"/>
                        <a:t>Jours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S1</a:t>
                      </a:r>
                      <a:br>
                        <a:rPr lang="fr-FR" dirty="0"/>
                      </a:br>
                      <a:r>
                        <a:rPr lang="fr-FR" dirty="0"/>
                        <a:t>(8:30—11:30)</a:t>
                      </a:r>
                      <a:endParaRPr lang="fr-F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S2</a:t>
                      </a:r>
                      <a:br>
                        <a:rPr lang="fr-FR" sz="1800" dirty="0"/>
                      </a:br>
                      <a:r>
                        <a:rPr lang="fr-FR" sz="1800" dirty="0"/>
                        <a:t>(12:00--14H00)</a:t>
                      </a:r>
                      <a:endParaRPr lang="fr-F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845452"/>
                  </a:ext>
                </a:extLst>
              </a:tr>
              <a:tr h="651583">
                <a:tc>
                  <a:txBody>
                    <a:bodyPr/>
                    <a:lstStyle/>
                    <a:p>
                      <a:pPr algn="l"/>
                      <a:r>
                        <a:rPr lang="fr-F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JEUDI</a:t>
                      </a:r>
                    </a:p>
                    <a:p>
                      <a:pPr algn="l"/>
                      <a:r>
                        <a:rPr lang="fr-F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26/05/2022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231919"/>
                  </a:ext>
                </a:extLst>
              </a:tr>
              <a:tr h="733919">
                <a:tc>
                  <a:txBody>
                    <a:bodyPr/>
                    <a:lstStyle/>
                    <a:p>
                      <a:pPr algn="l"/>
                      <a:r>
                        <a:rPr lang="fr-F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VENDREDI </a:t>
                      </a:r>
                    </a:p>
                    <a:p>
                      <a:pPr algn="l"/>
                      <a:r>
                        <a:rPr lang="fr-F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27/05/2022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PHILO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666614"/>
                  </a:ext>
                </a:extLst>
              </a:tr>
              <a:tr h="520157">
                <a:tc>
                  <a:txBody>
                    <a:bodyPr/>
                    <a:lstStyle/>
                    <a:p>
                      <a:pPr algn="l"/>
                      <a:r>
                        <a:rPr lang="fr-F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SAMEDI</a:t>
                      </a:r>
                    </a:p>
                    <a:p>
                      <a:pPr algn="l"/>
                      <a:r>
                        <a:rPr lang="fr-F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28/05/2022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070343"/>
                  </a:ext>
                </a:extLst>
              </a:tr>
            </a:tbl>
          </a:graphicData>
        </a:graphic>
      </p:graphicFrame>
      <p:sp>
        <p:nvSpPr>
          <p:cNvPr id="6" name="Ruban vers le bas 5"/>
          <p:cNvSpPr/>
          <p:nvPr/>
        </p:nvSpPr>
        <p:spPr>
          <a:xfrm>
            <a:off x="3031222" y="325316"/>
            <a:ext cx="6112777" cy="1378463"/>
          </a:xfrm>
          <a:prstGeom prst="ribbon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2</a:t>
            </a:r>
            <a:r>
              <a:rPr lang="fr-FR" sz="2800" b="1" baseline="30000" dirty="0"/>
              <a:t>ème</a:t>
            </a:r>
            <a:r>
              <a:rPr lang="fr-FR" sz="2800" b="1" dirty="0"/>
              <a:t> BAC PC INT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484052" y="1991955"/>
            <a:ext cx="2016223" cy="6618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xplosion 2 12"/>
          <p:cNvSpPr/>
          <p:nvPr/>
        </p:nvSpPr>
        <p:spPr>
          <a:xfrm rot="620909">
            <a:off x="2976884" y="4691369"/>
            <a:ext cx="2795364" cy="2305888"/>
          </a:xfrm>
          <a:prstGeom prst="irregularSeal2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Planning SIMILI BLANC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48" y="4935416"/>
            <a:ext cx="2351963" cy="1914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8770">
            <a:off x="6103918" y="5105530"/>
            <a:ext cx="3024112" cy="175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raînée de condensation">
  <a:themeElements>
    <a:clrScheme name="Traînée de condensatio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Traînée de condensatio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înée de condensatio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Traînée de condensation</Template>
  <TotalTime>2695</TotalTime>
  <Words>33</Words>
  <Application>Microsoft Office PowerPoint</Application>
  <PresentationFormat>Affichage à l'écran (4:3)</PresentationFormat>
  <Paragraphs>17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Times New Roman</vt:lpstr>
      <vt:lpstr>Traînée de condensation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USER</dc:creator>
  <cp:lastModifiedBy>majda</cp:lastModifiedBy>
  <cp:revision>44</cp:revision>
  <cp:lastPrinted>2022-05-14T09:29:30Z</cp:lastPrinted>
  <dcterms:created xsi:type="dcterms:W3CDTF">2021-11-03T15:57:54Z</dcterms:created>
  <dcterms:modified xsi:type="dcterms:W3CDTF">2022-05-14T10:21:47Z</dcterms:modified>
</cp:coreProperties>
</file>