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39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47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19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175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9778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899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126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366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748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21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07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96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3205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2951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7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54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097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24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1AC6-EE88-4D8A-94B4-C8D4C3441C14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596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640" r:id="rId1"/>
    <p:sldLayoutId id="2147484641" r:id="rId2"/>
    <p:sldLayoutId id="2147484642" r:id="rId3"/>
    <p:sldLayoutId id="2147484643" r:id="rId4"/>
    <p:sldLayoutId id="2147484644" r:id="rId5"/>
    <p:sldLayoutId id="2147484645" r:id="rId6"/>
    <p:sldLayoutId id="2147484646" r:id="rId7"/>
    <p:sldLayoutId id="2147484647" r:id="rId8"/>
    <p:sldLayoutId id="2147484648" r:id="rId9"/>
    <p:sldLayoutId id="2147484649" r:id="rId10"/>
    <p:sldLayoutId id="2147484650" r:id="rId11"/>
    <p:sldLayoutId id="2147484651" r:id="rId12"/>
    <p:sldLayoutId id="2147484652" r:id="rId13"/>
    <p:sldLayoutId id="2147484653" r:id="rId14"/>
    <p:sldLayoutId id="2147484654" r:id="rId15"/>
    <p:sldLayoutId id="2147484655" r:id="rId16"/>
    <p:sldLayoutId id="214748465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 descr="C:\Users\USER\Downloads\logo-louis-emile black (1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9" y="136655"/>
            <a:ext cx="2806087" cy="121444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86492"/>
              </p:ext>
            </p:extLst>
          </p:nvPr>
        </p:nvGraphicFramePr>
        <p:xfrm>
          <a:off x="559627" y="2354538"/>
          <a:ext cx="7999627" cy="1734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5559">
                  <a:extLst>
                    <a:ext uri="{9D8B030D-6E8A-4147-A177-3AD203B41FA5}">
                      <a16:colId xmlns:a16="http://schemas.microsoft.com/office/drawing/2014/main" val="1834387825"/>
                    </a:ext>
                  </a:extLst>
                </a:gridCol>
                <a:gridCol w="1492890">
                  <a:extLst>
                    <a:ext uri="{9D8B030D-6E8A-4147-A177-3AD203B41FA5}">
                      <a16:colId xmlns:a16="http://schemas.microsoft.com/office/drawing/2014/main" val="4018626412"/>
                    </a:ext>
                  </a:extLst>
                </a:gridCol>
                <a:gridCol w="1746398">
                  <a:extLst>
                    <a:ext uri="{9D8B030D-6E8A-4147-A177-3AD203B41FA5}">
                      <a16:colId xmlns:a16="http://schemas.microsoft.com/office/drawing/2014/main" val="43367871"/>
                    </a:ext>
                  </a:extLst>
                </a:gridCol>
                <a:gridCol w="1577390">
                  <a:extLst>
                    <a:ext uri="{9D8B030D-6E8A-4147-A177-3AD203B41FA5}">
                      <a16:colId xmlns:a16="http://schemas.microsoft.com/office/drawing/2014/main" val="3051116733"/>
                    </a:ext>
                  </a:extLst>
                </a:gridCol>
                <a:gridCol w="1577390">
                  <a:extLst>
                    <a:ext uri="{9D8B030D-6E8A-4147-A177-3AD203B41FA5}">
                      <a16:colId xmlns:a16="http://schemas.microsoft.com/office/drawing/2014/main" val="1031806051"/>
                    </a:ext>
                  </a:extLst>
                </a:gridCol>
              </a:tblGrid>
              <a:tr h="1081205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        </a:t>
                      </a:r>
                      <a:r>
                        <a:rPr lang="fr-FR" sz="1600" dirty="0"/>
                        <a:t>Horaires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S1</a:t>
                      </a:r>
                      <a:br>
                        <a:rPr lang="fr-FR" dirty="0"/>
                      </a:br>
                      <a:r>
                        <a:rPr lang="fr-FR" sz="1600" dirty="0"/>
                        <a:t>(8:30—10:30)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S2</a:t>
                      </a:r>
                      <a:br>
                        <a:rPr lang="fr-FR" sz="1800" dirty="0"/>
                      </a:br>
                      <a:r>
                        <a:rPr lang="fr-FR" sz="1600" dirty="0"/>
                        <a:t>(10:45-11H45)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S3</a:t>
                      </a:r>
                      <a:br>
                        <a:rPr lang="fr-FR" dirty="0"/>
                      </a:br>
                      <a:r>
                        <a:rPr lang="fr-FR" sz="1600" dirty="0"/>
                        <a:t>(12:15--14:15)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S4</a:t>
                      </a:r>
                    </a:p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(14:30--15:30)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845452"/>
                  </a:ext>
                </a:extLst>
              </a:tr>
              <a:tr h="653027">
                <a:tc>
                  <a:txBody>
                    <a:bodyPr/>
                    <a:lstStyle/>
                    <a:p>
                      <a:pPr algn="l"/>
                      <a:r>
                        <a:rPr lang="fr-FR" b="1" dirty="0"/>
                        <a:t>MARDI</a:t>
                      </a:r>
                    </a:p>
                    <a:p>
                      <a:pPr algn="l"/>
                      <a:r>
                        <a:rPr lang="fr-FR" b="1" dirty="0"/>
                        <a:t>01/02/2022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n-lt"/>
                          <a:cs typeface="+mn-cs"/>
                        </a:rPr>
                        <a:t>AR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H&amp;G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FR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231919"/>
                  </a:ext>
                </a:extLst>
              </a:tr>
            </a:tbl>
          </a:graphicData>
        </a:graphic>
      </p:graphicFrame>
      <p:sp>
        <p:nvSpPr>
          <p:cNvPr id="6" name="Ruban vers le bas 5"/>
          <p:cNvSpPr/>
          <p:nvPr/>
        </p:nvSpPr>
        <p:spPr>
          <a:xfrm>
            <a:off x="2600273" y="111488"/>
            <a:ext cx="5850796" cy="1138168"/>
          </a:xfrm>
          <a:prstGeom prst="ribbo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3</a:t>
            </a:r>
            <a:r>
              <a:rPr lang="fr-FR" sz="2800" b="1" baseline="30000" dirty="0"/>
              <a:t>ème</a:t>
            </a:r>
            <a:r>
              <a:rPr lang="fr-FR" sz="2800" b="1" dirty="0"/>
              <a:t> Année Collège 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559627" y="2354538"/>
            <a:ext cx="1564101" cy="982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57906">
            <a:off x="6328933" y="5662436"/>
            <a:ext cx="3041085" cy="12984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Rectangle avec flèche vers le bas 11"/>
          <p:cNvSpPr/>
          <p:nvPr/>
        </p:nvSpPr>
        <p:spPr>
          <a:xfrm>
            <a:off x="1512772" y="1325341"/>
            <a:ext cx="6336704" cy="1008112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i="1" dirty="0">
                <a:latin typeface="Tempus Sans ITC" panose="04020404030D07020202" pitchFamily="82" charset="0"/>
                <a:cs typeface="Times New Roman" panose="02020603050405020304" pitchFamily="18" charset="0"/>
              </a:rPr>
              <a:t>Planning Normalisé N°1</a:t>
            </a:r>
          </a:p>
        </p:txBody>
      </p:sp>
      <p:pic>
        <p:nvPicPr>
          <p:cNvPr id="17" name="Image 16" descr="unnam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3750" y="5594891"/>
            <a:ext cx="2675650" cy="1433563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748647"/>
              </p:ext>
            </p:extLst>
          </p:nvPr>
        </p:nvGraphicFramePr>
        <p:xfrm>
          <a:off x="559627" y="4109855"/>
          <a:ext cx="7999627" cy="1536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5559">
                  <a:extLst>
                    <a:ext uri="{9D8B030D-6E8A-4147-A177-3AD203B41FA5}">
                      <a16:colId xmlns:a16="http://schemas.microsoft.com/office/drawing/2014/main" val="3288739137"/>
                    </a:ext>
                  </a:extLst>
                </a:gridCol>
                <a:gridCol w="1492890">
                  <a:extLst>
                    <a:ext uri="{9D8B030D-6E8A-4147-A177-3AD203B41FA5}">
                      <a16:colId xmlns:a16="http://schemas.microsoft.com/office/drawing/2014/main" val="3595254290"/>
                    </a:ext>
                  </a:extLst>
                </a:gridCol>
                <a:gridCol w="1746398">
                  <a:extLst>
                    <a:ext uri="{9D8B030D-6E8A-4147-A177-3AD203B41FA5}">
                      <a16:colId xmlns:a16="http://schemas.microsoft.com/office/drawing/2014/main" val="678957059"/>
                    </a:ext>
                  </a:extLst>
                </a:gridCol>
                <a:gridCol w="1577390">
                  <a:extLst>
                    <a:ext uri="{9D8B030D-6E8A-4147-A177-3AD203B41FA5}">
                      <a16:colId xmlns:a16="http://schemas.microsoft.com/office/drawing/2014/main" val="3785963251"/>
                    </a:ext>
                  </a:extLst>
                </a:gridCol>
                <a:gridCol w="1577390">
                  <a:extLst>
                    <a:ext uri="{9D8B030D-6E8A-4147-A177-3AD203B41FA5}">
                      <a16:colId xmlns:a16="http://schemas.microsoft.com/office/drawing/2014/main" val="1687257204"/>
                    </a:ext>
                  </a:extLst>
                </a:gridCol>
              </a:tblGrid>
              <a:tr h="663333">
                <a:tc>
                  <a:txBody>
                    <a:bodyPr/>
                    <a:lstStyle/>
                    <a:p>
                      <a:r>
                        <a:rPr lang="fr-FR" dirty="0"/>
                        <a:t>               </a:t>
                      </a:r>
                      <a:r>
                        <a:rPr lang="fr-FR" sz="1600" dirty="0"/>
                        <a:t>Horaires</a:t>
                      </a:r>
                    </a:p>
                    <a:p>
                      <a:r>
                        <a:rPr lang="fr-FR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S1</a:t>
                      </a:r>
                      <a:br>
                        <a:rPr lang="fr-FR" dirty="0"/>
                      </a:br>
                      <a:r>
                        <a:rPr lang="fr-FR" sz="1600" dirty="0"/>
                        <a:t>(8:30—10:30)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S2</a:t>
                      </a:r>
                      <a:br>
                        <a:rPr lang="fr-FR" sz="1800" dirty="0"/>
                      </a:br>
                      <a:r>
                        <a:rPr lang="fr-FR" sz="1600" dirty="0"/>
                        <a:t>(10:45-11H45)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S3</a:t>
                      </a:r>
                      <a:br>
                        <a:rPr lang="fr-FR" dirty="0"/>
                      </a:br>
                      <a:r>
                        <a:rPr lang="fr-FR" sz="1600" dirty="0"/>
                        <a:t>(12:15--13:15)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S4</a:t>
                      </a:r>
                    </a:p>
                    <a:p>
                      <a:pPr algn="ctr"/>
                      <a:endParaRPr lang="fr-F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130716"/>
                  </a:ext>
                </a:extLst>
              </a:tr>
              <a:tr h="653027">
                <a:tc>
                  <a:txBody>
                    <a:bodyPr/>
                    <a:lstStyle/>
                    <a:p>
                      <a:pPr algn="l"/>
                      <a:r>
                        <a:rPr lang="fr-FR" b="1" dirty="0"/>
                        <a:t>MERCREDI</a:t>
                      </a:r>
                    </a:p>
                    <a:p>
                      <a:pPr algn="l"/>
                      <a:r>
                        <a:rPr lang="fr-FR" b="1" dirty="0"/>
                        <a:t>02/02/2022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>
                          <a:latin typeface="+mn-lt"/>
                          <a:cs typeface="+mn-cs"/>
                        </a:rPr>
                        <a:t>MATHS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PC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SVT</a:t>
                      </a:r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38372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Traînée de condensatio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Traînée de condensation</Template>
  <TotalTime>2904</TotalTime>
  <Words>68</Words>
  <Application>Microsoft Office PowerPoint</Application>
  <PresentationFormat>Affichage à l'écran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Tempus Sans ITC</vt:lpstr>
      <vt:lpstr>Times New Roman</vt:lpstr>
      <vt:lpstr>Traînée de condensation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majda</cp:lastModifiedBy>
  <cp:revision>59</cp:revision>
  <cp:lastPrinted>2022-01-21T10:02:46Z</cp:lastPrinted>
  <dcterms:created xsi:type="dcterms:W3CDTF">2021-11-03T15:57:54Z</dcterms:created>
  <dcterms:modified xsi:type="dcterms:W3CDTF">2022-01-21T10:07:16Z</dcterms:modified>
</cp:coreProperties>
</file>