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3" r:id="rId1"/>
  </p:sldMasterIdLst>
  <p:sldIdLst>
    <p:sldId id="256" r:id="rId2"/>
  </p:sldIdLst>
  <p:sldSz cx="9144000" cy="6858000" type="screen4x3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71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64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85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049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001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210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13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0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66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29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23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1558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3281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3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47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9234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5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81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  <p:sldLayoutId id="2147484245" r:id="rId12"/>
    <p:sldLayoutId id="2147484246" r:id="rId13"/>
    <p:sldLayoutId id="2147484247" r:id="rId14"/>
    <p:sldLayoutId id="2147484248" r:id="rId15"/>
    <p:sldLayoutId id="2147484249" r:id="rId16"/>
    <p:sldLayoutId id="214748425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913529Mathsfof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000" y="2529000"/>
            <a:ext cx="1214446" cy="8123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" name="Image 21" descr="C:\Users\USER\Downloads\logo-louis-emile black (1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9" y="76666"/>
            <a:ext cx="3357586" cy="121444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uban vers le bas 5"/>
          <p:cNvSpPr/>
          <p:nvPr/>
        </p:nvSpPr>
        <p:spPr>
          <a:xfrm>
            <a:off x="3031223" y="120483"/>
            <a:ext cx="5850796" cy="1378463"/>
          </a:xfrm>
          <a:prstGeom prst="ribb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2BAC ECO</a:t>
            </a:r>
          </a:p>
        </p:txBody>
      </p:sp>
      <p:sp>
        <p:nvSpPr>
          <p:cNvPr id="13" name="Explosion 2 12"/>
          <p:cNvSpPr/>
          <p:nvPr/>
        </p:nvSpPr>
        <p:spPr>
          <a:xfrm rot="620909">
            <a:off x="2449083" y="4625180"/>
            <a:ext cx="3168352" cy="2305888"/>
          </a:xfrm>
          <a:prstGeom prst="irregularSeal2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Contrôle Continu N°2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05" y="4961420"/>
            <a:ext cx="2351963" cy="1914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8770">
            <a:off x="5423529" y="5042175"/>
            <a:ext cx="3630778" cy="1752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79E5EEA-6215-48CF-B24B-FE3474017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855687"/>
              </p:ext>
            </p:extLst>
          </p:nvPr>
        </p:nvGraphicFramePr>
        <p:xfrm>
          <a:off x="261981" y="1484784"/>
          <a:ext cx="8545669" cy="3535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19704">
                  <a:extLst>
                    <a:ext uri="{9D8B030D-6E8A-4147-A177-3AD203B41FA5}">
                      <a16:colId xmlns:a16="http://schemas.microsoft.com/office/drawing/2014/main" val="705105670"/>
                    </a:ext>
                  </a:extLst>
                </a:gridCol>
                <a:gridCol w="1785188">
                  <a:extLst>
                    <a:ext uri="{9D8B030D-6E8A-4147-A177-3AD203B41FA5}">
                      <a16:colId xmlns:a16="http://schemas.microsoft.com/office/drawing/2014/main" val="3009897978"/>
                    </a:ext>
                  </a:extLst>
                </a:gridCol>
                <a:gridCol w="1816075">
                  <a:extLst>
                    <a:ext uri="{9D8B030D-6E8A-4147-A177-3AD203B41FA5}">
                      <a16:colId xmlns:a16="http://schemas.microsoft.com/office/drawing/2014/main" val="3789751684"/>
                    </a:ext>
                  </a:extLst>
                </a:gridCol>
                <a:gridCol w="1692514">
                  <a:extLst>
                    <a:ext uri="{9D8B030D-6E8A-4147-A177-3AD203B41FA5}">
                      <a16:colId xmlns:a16="http://schemas.microsoft.com/office/drawing/2014/main" val="2792462146"/>
                    </a:ext>
                  </a:extLst>
                </a:gridCol>
                <a:gridCol w="1832188">
                  <a:extLst>
                    <a:ext uri="{9D8B030D-6E8A-4147-A177-3AD203B41FA5}">
                      <a16:colId xmlns:a16="http://schemas.microsoft.com/office/drawing/2014/main" val="2853344696"/>
                    </a:ext>
                  </a:extLst>
                </a:gridCol>
              </a:tblGrid>
              <a:tr h="751300">
                <a:tc>
                  <a:txBody>
                    <a:bodyPr/>
                    <a:lstStyle/>
                    <a:p>
                      <a:pPr marL="447675" indent="0" algn="l"/>
                      <a:r>
                        <a:rPr lang="fr-FR" sz="1400" dirty="0"/>
                        <a:t>Horaires</a:t>
                      </a:r>
                    </a:p>
                    <a:p>
                      <a:br>
                        <a:rPr lang="fr-FR" sz="1600" dirty="0"/>
                      </a:br>
                      <a:r>
                        <a:rPr lang="fr-FR" sz="1600" dirty="0"/>
                        <a:t>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S1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(8h30-10h30)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S2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(10h45-12h45)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S3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(13h15-14h50)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S4</a:t>
                      </a:r>
                    </a:p>
                    <a:p>
                      <a:pPr algn="ctr"/>
                      <a:r>
                        <a:rPr lang="fr-FR" sz="1600" dirty="0"/>
                        <a:t>(15h-16h30)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965564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LUNDI</a:t>
                      </a:r>
                    </a:p>
                    <a:p>
                      <a:pPr algn="l"/>
                      <a:r>
                        <a:rPr lang="fr-FR" sz="1200" b="1" dirty="0"/>
                        <a:t>03/01/2022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COURS NORMAUX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208765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MARDI</a:t>
                      </a:r>
                    </a:p>
                    <a:p>
                      <a:pPr algn="l"/>
                      <a:r>
                        <a:rPr lang="fr-FR" sz="1200" b="1" dirty="0"/>
                        <a:t>04/01/2022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MATHS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9649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MERCREDI</a:t>
                      </a:r>
                    </a:p>
                    <a:p>
                      <a:pPr algn="l"/>
                      <a:r>
                        <a:rPr lang="fr-FR" sz="1200" b="1" dirty="0"/>
                        <a:t>05/01/2022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85880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JEUDI</a:t>
                      </a:r>
                    </a:p>
                    <a:p>
                      <a:pPr algn="l"/>
                      <a:r>
                        <a:rPr lang="fr-FR" sz="1200" b="1" dirty="0"/>
                        <a:t>06/01/2022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ORG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ANG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15924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VENDREDI </a:t>
                      </a:r>
                    </a:p>
                    <a:p>
                      <a:pPr algn="l"/>
                      <a:r>
                        <a:rPr lang="fr-FR" sz="1200" b="1" dirty="0"/>
                        <a:t>07/01/2022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ECO GLE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PHILO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29004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SAMEDI</a:t>
                      </a:r>
                    </a:p>
                    <a:p>
                      <a:pPr algn="l"/>
                      <a:r>
                        <a:rPr lang="fr-FR" sz="1200" b="1" dirty="0"/>
                        <a:t>08/01/2022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/>
                          <a:ea typeface="+mn-ea"/>
                          <a:cs typeface="+mn-cs"/>
                        </a:rPr>
                        <a:t>COMPT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002775"/>
                  </a:ext>
                </a:extLst>
              </a:tr>
            </a:tbl>
          </a:graphicData>
        </a:graphic>
      </p:graphicFrame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DC9977C6-D875-4039-AC73-CFD5B6019169}"/>
              </a:ext>
            </a:extLst>
          </p:cNvPr>
          <p:cNvCxnSpPr>
            <a:cxnSpLocks/>
          </p:cNvCxnSpPr>
          <p:nvPr/>
        </p:nvCxnSpPr>
        <p:spPr>
          <a:xfrm>
            <a:off x="271928" y="1494535"/>
            <a:ext cx="1446814" cy="814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2709</TotalTime>
  <Words>77</Words>
  <Application>Microsoft Office PowerPoint</Application>
  <PresentationFormat>Affichage à l'écran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Tw Cen MT</vt:lpstr>
      <vt:lpstr>Circuit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majda</cp:lastModifiedBy>
  <cp:revision>45</cp:revision>
  <cp:lastPrinted>2021-12-27T15:04:47Z</cp:lastPrinted>
  <dcterms:created xsi:type="dcterms:W3CDTF">2021-11-03T15:57:54Z</dcterms:created>
  <dcterms:modified xsi:type="dcterms:W3CDTF">2021-12-27T15:04:59Z</dcterms:modified>
</cp:coreProperties>
</file>