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2BAC ECO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55687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(10h45-12h45)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(13h15-14h50)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(15h-16h30)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MATHS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ORG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ANG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ECO GLE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PHILO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COMPT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4535"/>
            <a:ext cx="1446814" cy="814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2709</TotalTime>
  <Words>77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45</cp:revision>
  <cp:lastPrinted>2021-12-27T15:04:47Z</cp:lastPrinted>
  <dcterms:created xsi:type="dcterms:W3CDTF">2021-11-03T15:57:54Z</dcterms:created>
  <dcterms:modified xsi:type="dcterms:W3CDTF">2021-12-27T15:04:59Z</dcterms:modified>
</cp:coreProperties>
</file>