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T.C.S.I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84177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(10h25-12h15)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(12h45-14h35)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(14h45-16h30)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E.I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FR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b="1" kern="1200" dirty="0">
                          <a:solidFill>
                            <a:schemeClr val="dk1"/>
                          </a:solidFill>
                        </a:rPr>
                        <a:t>PHILO</a:t>
                      </a:r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2700</TotalTime>
  <Words>88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42</cp:revision>
  <cp:lastPrinted>2021-12-27T14:47:23Z</cp:lastPrinted>
  <dcterms:created xsi:type="dcterms:W3CDTF">2021-11-03T15:57:54Z</dcterms:created>
  <dcterms:modified xsi:type="dcterms:W3CDTF">2021-12-27T14:49:43Z</dcterms:modified>
</cp:coreProperties>
</file>