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9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56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58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294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7607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08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96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420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382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64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79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81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165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354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07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96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669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19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548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  <p:sldLayoutId id="2147484311" r:id="rId12"/>
    <p:sldLayoutId id="2147484312" r:id="rId13"/>
    <p:sldLayoutId id="2147484313" r:id="rId14"/>
    <p:sldLayoutId id="2147484314" r:id="rId15"/>
    <p:sldLayoutId id="2147484315" r:id="rId16"/>
    <p:sldLayoutId id="214748431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913529Mathsfo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00" y="2529000"/>
            <a:ext cx="1214446" cy="8123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Image 21" descr="C:\Users\USER\Downloads\logo-louis-emile black (1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9" y="76666"/>
            <a:ext cx="3357586" cy="121444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474204"/>
              </p:ext>
            </p:extLst>
          </p:nvPr>
        </p:nvGraphicFramePr>
        <p:xfrm>
          <a:off x="467545" y="2047053"/>
          <a:ext cx="8208910" cy="2687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7">
                  <a:extLst>
                    <a:ext uri="{9D8B030D-6E8A-4147-A177-3AD203B41FA5}">
                      <a16:colId xmlns:a16="http://schemas.microsoft.com/office/drawing/2014/main" val="1834387825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4018626412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43367871"/>
                    </a:ext>
                  </a:extLst>
                </a:gridCol>
                <a:gridCol w="2016222">
                  <a:extLst>
                    <a:ext uri="{9D8B030D-6E8A-4147-A177-3AD203B41FA5}">
                      <a16:colId xmlns:a16="http://schemas.microsoft.com/office/drawing/2014/main" val="3051116733"/>
                    </a:ext>
                  </a:extLst>
                </a:gridCol>
              </a:tblGrid>
              <a:tr h="661867">
                <a:tc>
                  <a:txBody>
                    <a:bodyPr/>
                    <a:lstStyle/>
                    <a:p>
                      <a:r>
                        <a:rPr lang="fr-FR" dirty="0"/>
                        <a:t>               Horaire</a:t>
                      </a:r>
                    </a:p>
                    <a:p>
                      <a:r>
                        <a:rPr lang="fr-FR" dirty="0"/>
                        <a:t>Jours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S1</a:t>
                      </a:r>
                      <a:br>
                        <a:rPr lang="fr-FR" dirty="0"/>
                      </a:br>
                      <a:r>
                        <a:rPr lang="fr-FR" dirty="0"/>
                        <a:t>(8:30—10H15)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S2</a:t>
                      </a:r>
                      <a:br>
                        <a:rPr lang="fr-FR" sz="1800" dirty="0"/>
                      </a:br>
                      <a:r>
                        <a:rPr lang="fr-FR" sz="1800" dirty="0"/>
                        <a:t>(10:25--12H15)</a:t>
                      </a:r>
                      <a:endParaRPr lang="fr-F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S3</a:t>
                      </a:r>
                      <a:br>
                        <a:rPr lang="fr-FR" dirty="0"/>
                      </a:br>
                      <a:r>
                        <a:rPr lang="fr-FR" dirty="0"/>
                        <a:t>(12:45--14:35)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845452"/>
                  </a:ext>
                </a:extLst>
              </a:tr>
              <a:tr h="651583"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MERCREDI</a:t>
                      </a:r>
                    </a:p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25/05/2022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231919"/>
                  </a:ext>
                </a:extLst>
              </a:tr>
              <a:tr h="733919"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JEUDI</a:t>
                      </a:r>
                    </a:p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26/05/2022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H&amp;G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666614"/>
                  </a:ext>
                </a:extLst>
              </a:tr>
              <a:tr h="520157"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VENDREDI </a:t>
                      </a:r>
                    </a:p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27/05/2022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PHILO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070343"/>
                  </a:ext>
                </a:extLst>
              </a:tr>
            </a:tbl>
          </a:graphicData>
        </a:graphic>
      </p:graphicFrame>
      <p:sp>
        <p:nvSpPr>
          <p:cNvPr id="6" name="Ruban vers le bas 5"/>
          <p:cNvSpPr/>
          <p:nvPr/>
        </p:nvSpPr>
        <p:spPr>
          <a:xfrm>
            <a:off x="3121615" y="199721"/>
            <a:ext cx="6022385" cy="1378463"/>
          </a:xfrm>
          <a:prstGeom prst="ribbon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/>
              <a:t>T.C.I.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467545" y="2047053"/>
            <a:ext cx="2016223" cy="5898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xplosion 2 12"/>
          <p:cNvSpPr/>
          <p:nvPr/>
        </p:nvSpPr>
        <p:spPr>
          <a:xfrm rot="620909">
            <a:off x="3545114" y="4654196"/>
            <a:ext cx="2710088" cy="2310641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Contrôle Continu N°4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770">
            <a:off x="6500546" y="4933217"/>
            <a:ext cx="2674544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5" y="4961420"/>
            <a:ext cx="2351963" cy="1707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Traînée de condensation</Template>
  <TotalTime>2677</TotalTime>
  <Words>51</Words>
  <Application>Microsoft Office PowerPoint</Application>
  <PresentationFormat>Affichage à l'écran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Times New Roman</vt:lpstr>
      <vt:lpstr>Traînée de condensation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majda</cp:lastModifiedBy>
  <cp:revision>43</cp:revision>
  <dcterms:created xsi:type="dcterms:W3CDTF">2021-11-03T15:57:54Z</dcterms:created>
  <dcterms:modified xsi:type="dcterms:W3CDTF">2022-05-17T15:08:10Z</dcterms:modified>
</cp:coreProperties>
</file>